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on-prem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Managed by AWS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759E-961F-1A4D-B13B-6196991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AF3A-0B13-0B4D-A6DF-497D51D8F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Your Public Subnet routes internet traffic via your Internet Gateway (</a:t>
            </a:r>
            <a:r>
              <a:rPr lang="en-AU" b="1" dirty="0"/>
              <a:t>Public</a:t>
            </a:r>
            <a:r>
              <a:rPr lang="en-AU" dirty="0"/>
              <a:t> Route Table)</a:t>
            </a:r>
          </a:p>
          <a:p>
            <a:r>
              <a:rPr lang="en-AU" dirty="0"/>
              <a:t>Your Private Subnet routes internet traffic via your NAT Gateway, which then forwards traffic out the Internet Gateway (Main/Default or </a:t>
            </a:r>
            <a:r>
              <a:rPr lang="en-AU" b="1" dirty="0"/>
              <a:t>Private</a:t>
            </a:r>
            <a:r>
              <a:rPr lang="en-AU" dirty="0"/>
              <a:t> Route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4F748-44F2-8748-8F8D-5C2190D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642334"/>
            <a:ext cx="10905066" cy="490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2DD9-946C-6D48-89D5-50F657E6DB77}"/>
              </a:ext>
            </a:extLst>
          </p:cNvPr>
          <p:cNvSpPr txBox="1"/>
          <p:nvPr/>
        </p:nvSpPr>
        <p:spPr>
          <a:xfrm>
            <a:off x="5235387" y="544168"/>
            <a:ext cx="1721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Activity!</a:t>
            </a:r>
          </a:p>
        </p:txBody>
      </p:sp>
    </p:spTree>
    <p:extLst>
      <p:ext uri="{BB962C8B-B14F-4D97-AF65-F5344CB8AC3E}">
        <p14:creationId xmlns:p14="http://schemas.microsoft.com/office/powerpoint/2010/main" val="314309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211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What are we creating today?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3</cp:revision>
  <dcterms:created xsi:type="dcterms:W3CDTF">2020-04-11T02:52:24Z</dcterms:created>
  <dcterms:modified xsi:type="dcterms:W3CDTF">2020-05-19T04:35:46Z</dcterms:modified>
</cp:coreProperties>
</file>